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-design" initials="G" lastIdx="1" clrIdx="0">
    <p:extLst>
      <p:ext uri="{19B8F6BF-5375-455C-9EA6-DF929625EA0E}">
        <p15:presenceInfo xmlns:p15="http://schemas.microsoft.com/office/powerpoint/2012/main" userId="G-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DA2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8" autoAdjust="0"/>
    <p:restoredTop sz="94671" autoAdjust="0"/>
  </p:normalViewPr>
  <p:slideViewPr>
    <p:cSldViewPr snapToGrid="0" snapToObjects="1">
      <p:cViewPr varScale="1">
        <p:scale>
          <a:sx n="104" d="100"/>
          <a:sy n="104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49DC084-D7F7-A446-90F7-5DE6838E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96771"/>
            <a:ext cx="892362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2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689" y="1185037"/>
            <a:ext cx="5615143" cy="4686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411" y="1185037"/>
            <a:ext cx="5618747" cy="4686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7EB8031-5B00-9A4E-A50F-D3E03B8A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96771"/>
            <a:ext cx="892362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72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689" y="1127387"/>
            <a:ext cx="54707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89" y="1951298"/>
            <a:ext cx="5470763" cy="38840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990" y="1127387"/>
            <a:ext cx="5827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990" y="1951298"/>
            <a:ext cx="5827295" cy="38840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9C14-0A93-3147-A2A1-84B52B3E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96771"/>
            <a:ext cx="892362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05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FE9F213-E5F6-D443-8A57-E322EE10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96771"/>
            <a:ext cx="892362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92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6724" y="1155033"/>
            <a:ext cx="686443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74EF0A-6CF6-8B4D-A1AB-9CAD9F65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7" y="1155032"/>
            <a:ext cx="4419099" cy="1143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7DE82A-A1B8-E34B-A40F-B9BBC95F0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927" y="2442411"/>
            <a:ext cx="4419099" cy="34265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46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7C948D6-1996-6947-86EB-6E78443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196771"/>
            <a:ext cx="892362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49D877-A4BB-F440-8158-E7148AEFD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516" y="1157468"/>
            <a:ext cx="11632557" cy="46993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3C9D-88E8-1B4C-A664-24D02B69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516" y="6071861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549D-6EC7-684A-907C-5B692B41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165" y="60535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DE2E-5578-5948-8F65-38BE5912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873" y="6053557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DDCDBA5-775A-894F-A487-80D3A2DF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19" y="196771"/>
            <a:ext cx="892362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41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5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978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3A490-F175-E649-8282-D7DA5716EC8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4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387" y="321359"/>
            <a:ext cx="8883746" cy="718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87" y="1547446"/>
            <a:ext cx="11542541" cy="46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5936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49" r:id="rId18"/>
    <p:sldLayoutId id="2147483684" r:id="rId19"/>
    <p:sldLayoutId id="214748368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4DA2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2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E41DF-B9E4-400E-9E00-28F4F918ADFB}"/>
              </a:ext>
            </a:extLst>
          </p:cNvPr>
          <p:cNvSpPr txBox="1"/>
          <p:nvPr/>
        </p:nvSpPr>
        <p:spPr>
          <a:xfrm>
            <a:off x="0" y="306805"/>
            <a:ext cx="12192000" cy="461665"/>
          </a:xfrm>
          <a:prstGeom prst="rect">
            <a:avLst/>
          </a:prstGeom>
          <a:solidFill>
            <a:srgbClr val="044D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INSERT YOUR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33B3-E781-4ABE-9461-B05CB9DC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BF2E-610D-4B1F-AFBA-07B7DB7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5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14AA8-0E64-4ADF-8F8C-7257479703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0B82B-36F6-4C77-9229-47E99FDDC7EC}">
  <ds:schemaRefs>
    <ds:schemaRef ds:uri="http://purl.org/dc/terms/"/>
    <ds:schemaRef ds:uri="f41fa17a-99c4-4c5f-bcb4-a52bd907e64f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eb3f7de7-c935-4ca6-a12c-1f73773710ec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60A612-314F-49BF-9BEC-26A9BC2D2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Lato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Victoria Manahilova</cp:lastModifiedBy>
  <cp:revision>28</cp:revision>
  <dcterms:created xsi:type="dcterms:W3CDTF">2018-09-26T06:55:20Z</dcterms:created>
  <dcterms:modified xsi:type="dcterms:W3CDTF">2021-10-11T11:08:40Z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